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06FAD584-43C1-4DB4-B791-7CBAE9118B26}" type="slidenum">
              <a:rPr lang="es-ES"/>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64CD608F-F89B-4C0B-A6BA-C8452862C3ED}" type="slidenum">
              <a:rPr lang="es-ES"/>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DF3A5D3A-3E03-4FC5-9079-A6F025EA3E8B}"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A27AD5E7-1F2E-4234-AE5C-DFAB405C61B8}" type="slidenum">
              <a:rPr lang="es-ES"/>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7846EEAD-56E1-4AF6-9A95-2E2D5374CD00}" type="slidenum">
              <a:rPr lang="es-ES"/>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34C0CDB7-713D-4468-98FE-60DA466BCC29}" type="slidenum">
              <a:rPr lang="es-ES"/>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13D7DF0F-D6A2-49CC-8B0F-95738CC8743B}" type="slidenum">
              <a:rPr lang="es-ES"/>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800EE437-5ABC-4B63-8E9B-AE9BDFF17F40}" type="slidenum">
              <a:rPr lang="es-ES"/>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25854274-D5C2-4795-9195-916C9BE21993}" type="slidenum">
              <a:rPr lang="es-ES"/>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A7C0BE36-4FA0-40EA-9AD8-2397A33F8F63}" type="slidenum">
              <a:rPr lang="es-ES"/>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8A2E0484-3A7B-463A-B3DB-DD29DB341C52}" type="slidenum">
              <a:rPr lang="es-ES"/>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B9FE1A3-AFBA-4654-B7B3-1A510E239239}" type="slidenum">
              <a:rPr lang="es-ES"/>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9 Imagen" descr="psalm19_14pln.jpg"/>
          <p:cNvPicPr>
            <a:picLocks noChangeAspect="1"/>
          </p:cNvPicPr>
          <p:nvPr/>
        </p:nvPicPr>
        <p:blipFill>
          <a:blip r:embed="rId2"/>
          <a:stretch>
            <a:fillRect/>
          </a:stretch>
        </p:blipFill>
        <p:spPr>
          <a:xfrm>
            <a:off x="0" y="0"/>
            <a:ext cx="9144001" cy="6858000"/>
          </a:xfrm>
          <a:prstGeom prst="rect">
            <a:avLst/>
          </a:prstGeom>
        </p:spPr>
      </p:pic>
      <p:sp>
        <p:nvSpPr>
          <p:cNvPr id="2050" name="Rectangle 2"/>
          <p:cNvSpPr>
            <a:spLocks noGrp="1" noChangeArrowheads="1"/>
          </p:cNvSpPr>
          <p:nvPr>
            <p:ph type="ctrTitle"/>
          </p:nvPr>
        </p:nvSpPr>
        <p:spPr>
          <a:xfrm>
            <a:off x="142844" y="500042"/>
            <a:ext cx="9001156" cy="5592784"/>
          </a:xfrm>
        </p:spPr>
        <p:txBody>
          <a:bodyPr/>
          <a:lstStyle/>
          <a:p>
            <a:pPr algn="l"/>
            <a:r>
              <a:rPr lang="es-ES" sz="3200" dirty="0" smtClean="0">
                <a:ln>
                  <a:solidFill>
                    <a:schemeClr val="tx1"/>
                  </a:solidFill>
                </a:ln>
                <a:solidFill>
                  <a:srgbClr val="FFFF00"/>
                </a:solidFill>
              </a:rPr>
              <a:t>Te doy gracias Señor entre todo tu pueblo,</a:t>
            </a:r>
            <a:br>
              <a:rPr lang="es-ES" sz="3200" dirty="0" smtClean="0">
                <a:ln>
                  <a:solidFill>
                    <a:schemeClr val="tx1"/>
                  </a:solidFill>
                </a:ln>
                <a:solidFill>
                  <a:srgbClr val="FFFF00"/>
                </a:solidFill>
              </a:rPr>
            </a:br>
            <a:r>
              <a:rPr lang="es-ES" sz="3200" dirty="0" smtClean="0">
                <a:ln>
                  <a:solidFill>
                    <a:schemeClr val="tx1"/>
                  </a:solidFill>
                </a:ln>
                <a:solidFill>
                  <a:srgbClr val="FFFF00"/>
                </a:solidFill>
              </a:rPr>
              <a:t>cantaré salmos a ti entre las naciones.</a:t>
            </a:r>
            <a:br>
              <a:rPr lang="es-ES" sz="3200" dirty="0" smtClean="0">
                <a:ln>
                  <a:solidFill>
                    <a:schemeClr val="tx1"/>
                  </a:solidFill>
                </a:ln>
                <a:solidFill>
                  <a:srgbClr val="FFFF00"/>
                </a:solidFill>
              </a:rPr>
            </a:br>
            <a:r>
              <a:rPr lang="es-ES" sz="3200" dirty="0" smtClean="0">
                <a:ln>
                  <a:solidFill>
                    <a:schemeClr val="tx1"/>
                  </a:solidFill>
                </a:ln>
                <a:solidFill>
                  <a:srgbClr val="FFFF00"/>
                </a:solidFill>
              </a:rPr>
              <a:t>Porque tu gran amor, es mayor que los cielos,</a:t>
            </a:r>
            <a:br>
              <a:rPr lang="es-ES" sz="3200" dirty="0" smtClean="0">
                <a:ln>
                  <a:solidFill>
                    <a:schemeClr val="tx1"/>
                  </a:solidFill>
                </a:ln>
                <a:solidFill>
                  <a:srgbClr val="FFFF00"/>
                </a:solidFill>
              </a:rPr>
            </a:br>
            <a:r>
              <a:rPr lang="es-ES" sz="3200" dirty="0" smtClean="0">
                <a:ln>
                  <a:solidFill>
                    <a:schemeClr val="tx1"/>
                  </a:solidFill>
                </a:ln>
                <a:solidFill>
                  <a:srgbClr val="FFFF00"/>
                </a:solidFill>
              </a:rPr>
              <a:t>y por siempre, y por siempre tú eres fiel.</a:t>
            </a:r>
            <a:br>
              <a:rPr lang="es-ES" sz="3200" dirty="0" smtClean="0">
                <a:ln>
                  <a:solidFill>
                    <a:schemeClr val="tx1"/>
                  </a:solidFill>
                </a:ln>
                <a:solidFill>
                  <a:srgbClr val="FFFF00"/>
                </a:solidFill>
              </a:rPr>
            </a:br>
            <a:r>
              <a:rPr lang="es-ES" sz="3200" dirty="0" smtClean="0">
                <a:ln>
                  <a:solidFill>
                    <a:schemeClr val="tx1"/>
                  </a:solidFill>
                </a:ln>
                <a:solidFill>
                  <a:srgbClr val="FFFF00"/>
                </a:solidFill>
              </a:rPr>
              <a:t>Te exalto ¡oh Señor! Sobre los cielos,</a:t>
            </a:r>
            <a:br>
              <a:rPr lang="es-ES" sz="3200" dirty="0" smtClean="0">
                <a:ln>
                  <a:solidFill>
                    <a:schemeClr val="tx1"/>
                  </a:solidFill>
                </a:ln>
                <a:solidFill>
                  <a:srgbClr val="FFFF00"/>
                </a:solidFill>
              </a:rPr>
            </a:br>
            <a:r>
              <a:rPr lang="es-ES" sz="3200" dirty="0" smtClean="0">
                <a:ln>
                  <a:solidFill>
                    <a:schemeClr val="tx1"/>
                  </a:solidFill>
                </a:ln>
                <a:solidFill>
                  <a:srgbClr val="FFFF00"/>
                </a:solidFill>
              </a:rPr>
              <a:t>de tu gloria la tierra se llenará.</a:t>
            </a:r>
            <a:br>
              <a:rPr lang="es-ES" sz="3200" dirty="0" smtClean="0">
                <a:ln>
                  <a:solidFill>
                    <a:schemeClr val="tx1"/>
                  </a:solidFill>
                </a:ln>
                <a:solidFill>
                  <a:srgbClr val="FFFF00"/>
                </a:solidFill>
              </a:rPr>
            </a:br>
            <a:r>
              <a:rPr lang="es-ES" sz="3200">
                <a:ln>
                  <a:solidFill>
                    <a:schemeClr val="tx1"/>
                  </a:solidFill>
                </a:ln>
                <a:solidFill>
                  <a:srgbClr val="FFFF00"/>
                </a:solidFill>
              </a:rPr>
              <a:t>T</a:t>
            </a:r>
            <a:r>
              <a:rPr lang="es-ES" sz="3200" smtClean="0">
                <a:ln>
                  <a:solidFill>
                    <a:schemeClr val="tx1"/>
                  </a:solidFill>
                </a:ln>
                <a:solidFill>
                  <a:srgbClr val="FFFF00"/>
                </a:solidFill>
              </a:rPr>
              <a:t>e </a:t>
            </a:r>
            <a:r>
              <a:rPr lang="es-ES" sz="3200" dirty="0" smtClean="0">
                <a:ln>
                  <a:solidFill>
                    <a:schemeClr val="tx1"/>
                  </a:solidFill>
                </a:ln>
                <a:solidFill>
                  <a:srgbClr val="FFFF00"/>
                </a:solidFill>
              </a:rPr>
              <a:t>exalto ¡oh Señor! Sobre los cielos, </a:t>
            </a:r>
            <a:r>
              <a:rPr lang="es-ES" sz="2000" dirty="0" smtClean="0">
                <a:ln>
                  <a:solidFill>
                    <a:schemeClr val="tx1"/>
                  </a:solidFill>
                </a:ln>
                <a:solidFill>
                  <a:srgbClr val="FFFF00"/>
                </a:solidFill>
              </a:rPr>
              <a:t>(2ª vez al final)</a:t>
            </a:r>
            <a:br>
              <a:rPr lang="es-ES" sz="2000" dirty="0" smtClean="0">
                <a:ln>
                  <a:solidFill>
                    <a:schemeClr val="tx1"/>
                  </a:solidFill>
                </a:ln>
                <a:solidFill>
                  <a:srgbClr val="FFFF00"/>
                </a:solidFill>
              </a:rPr>
            </a:br>
            <a:r>
              <a:rPr lang="es-ES" sz="3200" dirty="0" smtClean="0">
                <a:ln>
                  <a:solidFill>
                    <a:schemeClr val="tx1"/>
                  </a:solidFill>
                </a:ln>
                <a:solidFill>
                  <a:srgbClr val="FFFF00"/>
                </a:solidFill>
              </a:rPr>
              <a:t>de tu gloria la tierra se llenará.//</a:t>
            </a:r>
            <a:br>
              <a:rPr lang="es-ES" sz="3200" dirty="0" smtClean="0">
                <a:ln>
                  <a:solidFill>
                    <a:schemeClr val="tx1"/>
                  </a:solidFill>
                </a:ln>
                <a:solidFill>
                  <a:srgbClr val="FFFF00"/>
                </a:solidFill>
              </a:rPr>
            </a:br>
            <a:r>
              <a:rPr lang="es-ES" sz="3200" dirty="0" smtClean="0">
                <a:ln>
                  <a:solidFill>
                    <a:schemeClr val="tx1"/>
                  </a:solidFill>
                </a:ln>
                <a:solidFill>
                  <a:srgbClr val="FFFF00"/>
                </a:solidFill>
              </a:rPr>
              <a:t>de tu gloria, de tu gloria, de tu gloria </a:t>
            </a:r>
            <a:br>
              <a:rPr lang="es-ES" sz="3200" dirty="0" smtClean="0">
                <a:ln>
                  <a:solidFill>
                    <a:schemeClr val="tx1"/>
                  </a:solidFill>
                </a:ln>
                <a:solidFill>
                  <a:srgbClr val="FFFF00"/>
                </a:solidFill>
              </a:rPr>
            </a:br>
            <a:r>
              <a:rPr lang="es-ES" sz="3200" dirty="0" smtClean="0">
                <a:ln>
                  <a:solidFill>
                    <a:schemeClr val="tx1"/>
                  </a:solidFill>
                </a:ln>
                <a:solidFill>
                  <a:srgbClr val="FFFF00"/>
                </a:solidFill>
              </a:rPr>
              <a:t>la tierra se llenará.</a:t>
            </a:r>
            <a:endParaRPr lang="es-ES" sz="2000" dirty="0">
              <a:ln>
                <a:solidFill>
                  <a:schemeClr val="tx1"/>
                </a:solidFill>
              </a:ln>
              <a:solidFill>
                <a:srgbClr val="FFFF00"/>
              </a:solidFill>
            </a:endParaRPr>
          </a:p>
        </p:txBody>
      </p:sp>
      <p:sp>
        <p:nvSpPr>
          <p:cNvPr id="2052" name="Text Box 4"/>
          <p:cNvSpPr txBox="1">
            <a:spLocks noChangeArrowheads="1"/>
          </p:cNvSpPr>
          <p:nvPr/>
        </p:nvSpPr>
        <p:spPr bwMode="auto">
          <a:xfrm>
            <a:off x="0" y="0"/>
            <a:ext cx="2592387" cy="274637"/>
          </a:xfrm>
          <a:prstGeom prst="rect">
            <a:avLst/>
          </a:prstGeom>
          <a:noFill/>
          <a:ln w="9525">
            <a:noFill/>
            <a:miter lim="800000"/>
            <a:headEnd/>
            <a:tailEnd/>
          </a:ln>
          <a:effectLst/>
        </p:spPr>
        <p:txBody>
          <a:bodyPr>
            <a:spAutoFit/>
          </a:bodyPr>
          <a:lstStyle/>
          <a:p>
            <a:pPr>
              <a:spcBef>
                <a:spcPct val="50000"/>
              </a:spcBef>
            </a:pPr>
            <a:r>
              <a:rPr lang="es-ES" sz="1200">
                <a:solidFill>
                  <a:schemeClr val="bg1"/>
                </a:solidFill>
              </a:rPr>
              <a:t>www.iglesiaciudadmeridiana.org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IPresentación6">
  <a:themeElements>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MIPresentación6</Template>
  <TotalTime>12</TotalTime>
  <Words>10</Words>
  <Application>Microsoft Office PowerPoint</Application>
  <PresentationFormat>Presentación en pantalla (4:3)</PresentationFormat>
  <Paragraphs>2</Paragraphs>
  <Slides>1</Slides>
  <Notes>0</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1</vt:i4>
      </vt:variant>
    </vt:vector>
  </HeadingPairs>
  <TitlesOfParts>
    <vt:vector size="3" baseType="lpstr">
      <vt:lpstr>Arial</vt:lpstr>
      <vt:lpstr>MIPresentación6</vt:lpstr>
      <vt:lpstr>Te doy gracias Señor entre todo tu pueblo, cantaré salmos a ti entre las naciones. Porque tu gran amor, es mayor que los cielos, y por siempre, y por siempre tú eres fiel. Te exalto ¡oh Señor! Sobre los cielos, de tu gloria la tierra se llenará. Te exalto ¡oh Señor! Sobre los cielos, (2ª vez al final) de tu gloria la tierra se llenará.// de tu gloria, de tu gloria, de tu gloria  la tierra se llenará.</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 doy gracias Señor entre todo tu pueblo, cantaré salmos a ti entre las naciones. Porque tu gran amor, es mayor que los cielos, y por siempre, y por siempre tú eres fiel. Te exalto ¡oh Señor! Sobre los cielos, de tu gloria la tierra se llenará.  Te exalto ¡oh Señor! Sobre los cielos, (2ª vez al final)</dc:title>
  <dc:creator>NEW HORI</dc:creator>
  <cp:lastModifiedBy>NEW HORI</cp:lastModifiedBy>
  <cp:revision>2</cp:revision>
  <dcterms:created xsi:type="dcterms:W3CDTF">2009-05-16T17:57:07Z</dcterms:created>
  <dcterms:modified xsi:type="dcterms:W3CDTF">2009-05-16T18:09:50Z</dcterms:modified>
</cp:coreProperties>
</file>