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62305-01AB-42A4-9826-DF30F4DCC8E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48DFD-8EF0-42DB-979E-1B509C89E58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676D8-E0EF-4A73-9F93-7A4B32C979B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36B12-8C10-4121-BB6D-34D7D5DA096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01E6-C8D7-4F65-B973-03F907F9944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C9ACB-610C-4311-8881-CE6990C1733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92FE0-3BC1-46FF-B676-390FC5D02CB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A04D1-14EA-494D-94DE-C4E475670C2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3DA2A-040F-43BC-BE10-D5D684933D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2A22F-AC76-44A5-946D-7ECD688C2AA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DACD6-3A24-4976-8887-DCB7784CFF4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A014A0-BF06-4CC7-9E1C-391E89DFCFC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arteparajesus%3B)3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818"/>
            <a:ext cx="9144000" cy="6879818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72400" cy="5092718"/>
          </a:xfrm>
        </p:spPr>
        <p:txBody>
          <a:bodyPr/>
          <a:lstStyle/>
          <a:p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Se exalta a nuestro Dios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entre el júbilo.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Se exalta a nuestro Dios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al sonar de las trompetas.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Se exalta a nuestro Dios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entre el júbilo.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Con júbilo gritad a Él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Con júbilo gritad a Él</a:t>
            </a:r>
            <a:endParaRPr lang="es-ES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51613" y="6583363"/>
            <a:ext cx="2592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>
                <a:solidFill>
                  <a:schemeClr val="bg1"/>
                </a:solidFill>
              </a:rPr>
              <a:t>www.iglesiaciudadmeridiana.org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arteparajesus%3B)3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818"/>
            <a:ext cx="9144000" cy="6879818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908050"/>
            <a:ext cx="8643998" cy="5092718"/>
          </a:xfrm>
        </p:spPr>
        <p:txBody>
          <a:bodyPr/>
          <a:lstStyle/>
          <a:p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Con trompetas hay que celebrar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y aplaudamos a nuestro Señor.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//Se exalta a nuestro Dios,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se exalta a nuestro Dios ¡oh sí!//</a:t>
            </a:r>
            <a:br>
              <a:rPr lang="es-ES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</a:br>
            <a:endParaRPr lang="es-ES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51613" y="6583363"/>
            <a:ext cx="2592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>
                <a:solidFill>
                  <a:schemeClr val="bg1"/>
                </a:solidFill>
              </a:rPr>
              <a:t>www.iglesiaciudadmeridiana.org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Presentación6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MIPresentación6</Template>
  <TotalTime>12</TotalTime>
  <Words>12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MIPresentación6</vt:lpstr>
      <vt:lpstr>Se exalta a nuestro Dios entre el júbilo. Se exalta a nuestro Dios al sonar de las trompetas.  Se exalta a nuestro Dios entre el júbilo. Con júbilo gritad a Él Con júbilo gritad a Él</vt:lpstr>
      <vt:lpstr>Con trompetas hay que celebrar y aplaudamos a nuestro Señor. //Se exalta a nuestro Dios, se exalta a nuestro Dios ¡oh sí!//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exalta a nuestro Dios entre el júbilo. Se exalta a nuestro Dios al sonar de las trompetas.  Se exalta a nuestro Dios entre el júbilo. Con júbilo gritad a Él Con júbilo gritad a Él</dc:title>
  <dc:creator>NEW HORI</dc:creator>
  <cp:lastModifiedBy>NEW HORI</cp:lastModifiedBy>
  <cp:revision>2</cp:revision>
  <dcterms:created xsi:type="dcterms:W3CDTF">2009-05-16T17:44:15Z</dcterms:created>
  <dcterms:modified xsi:type="dcterms:W3CDTF">2009-05-16T17:56:41Z</dcterms:modified>
</cp:coreProperties>
</file>