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3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AC283-E57B-4239-BA19-D88BF19E94C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82064-4CF2-4AED-817E-FDCC5C5B8E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8E4EB-00EA-4A47-B9A2-6FF5441538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C24D2-63E1-495B-BD00-BBEBE4F5BFD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1A01D-FDF3-4245-8CCE-CEA1022E9A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A8380-2F87-40E5-95E3-6AA14943E55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48D33-2510-411D-800A-829642E7E70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850A6-0C11-4AA6-8B0F-87EE1FBA52C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73E16-3F37-4CE6-8D5B-73DB84F20EA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69EE5-19F7-4AB6-BD87-517F305824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1A5C0-AABE-46F5-9FA5-8AC7E336E3D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B9278E-7696-4A98-AEF9-CCDE8B7C4FF2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mg.photobucket.com/albums/v316/lupochet/ovej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08050"/>
            <a:ext cx="7772400" cy="4465638"/>
          </a:xfrm>
        </p:spPr>
        <p:txBody>
          <a:bodyPr/>
          <a:lstStyle/>
          <a:p>
            <a:pPr algn="l"/>
            <a: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Eran cien ovejas </a:t>
            </a:r>
            <a:b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que había en su rebaño.</a:t>
            </a:r>
            <a:b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Eran cien  ovejas</a:t>
            </a:r>
            <a:b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que amante él cuidó.</a:t>
            </a:r>
            <a:b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Pero en una tarde, </a:t>
            </a:r>
            <a:b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al contarlas todas,</a:t>
            </a:r>
            <a:b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le faltaba una</a:t>
            </a:r>
            <a:b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es-ES" sz="48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y triste lloró.</a:t>
            </a:r>
            <a:endParaRPr lang="es-ES" sz="4800" dirty="0">
              <a:ln>
                <a:solidFill>
                  <a:srgbClr val="002060"/>
                </a:solidFill>
              </a:ln>
              <a:solidFill>
                <a:schemeClr val="bg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51613" y="6583363"/>
            <a:ext cx="2592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dirty="0">
                <a:solidFill>
                  <a:schemeClr val="bg1"/>
                </a:solidFill>
              </a:rPr>
              <a:t>www.iglesiaciudadmeridiana.org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http://www.bancoimagenes.com/cd543/cd543f4_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9521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08050"/>
            <a:ext cx="7772400" cy="4465638"/>
          </a:xfrm>
        </p:spPr>
        <p:txBody>
          <a:bodyPr/>
          <a:lstStyle/>
          <a:p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noventa y nueve 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dejó en el aprisco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por la montaña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buscarla fue.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encontró gimiendo,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temblando de frío.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Limpió sus heridas, 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cargó en sus hombros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al redil volvió</a:t>
            </a:r>
            <a:endParaRPr lang="es-E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51613" y="6583363"/>
            <a:ext cx="2592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dirty="0">
                <a:solidFill>
                  <a:schemeClr val="bg1"/>
                </a:solidFill>
              </a:rPr>
              <a:t>www.iglesiaciudadmeridiana.org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lh4.ggpht.com/_eMUbUChHWBA/RvknlsxQctI/AAAAAAAAEvw/oseJo5RRmP4/s640/jvm11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08050"/>
            <a:ext cx="7772400" cy="4465638"/>
          </a:xfrm>
          <a:ln>
            <a:noFill/>
          </a:ln>
        </p:spPr>
        <p:txBody>
          <a:bodyPr/>
          <a:lstStyle/>
          <a:p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misma historia,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vuelve a repetirse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aún ovejas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sin rumbo van.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el alma rota, 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 por los collados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temblando de frío,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vagando en el mundo</a:t>
            </a:r>
            <a:b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Dios y sin luz.</a:t>
            </a:r>
            <a:endParaRPr lang="es-E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51613" y="6583363"/>
            <a:ext cx="2592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dirty="0">
                <a:solidFill>
                  <a:schemeClr val="bg1"/>
                </a:solidFill>
              </a:rPr>
              <a:t>www.iglesiaciudadmeridiana.org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[oveja2.jpg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357" y="0"/>
            <a:ext cx="9145357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1285860"/>
            <a:ext cx="7772400" cy="4465638"/>
          </a:xfrm>
        </p:spPr>
        <p:txBody>
          <a:bodyPr/>
          <a:lstStyle/>
          <a:p>
            <a: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 todavía existen pastores</a:t>
            </a:r>
            <a:b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por la montaña </a:t>
            </a:r>
            <a:b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buscarlas van</a:t>
            </a:r>
            <a:b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cuando las hallan</a:t>
            </a:r>
            <a:b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traen al camino</a:t>
            </a:r>
            <a:b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camino bueno</a:t>
            </a:r>
            <a:b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verdad y la vida</a:t>
            </a:r>
            <a:b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es Cristo el Señor.</a:t>
            </a:r>
            <a:endParaRPr lang="es-ES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14282" y="6357958"/>
            <a:ext cx="2592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dirty="0">
                <a:solidFill>
                  <a:schemeClr val="bg1"/>
                </a:solidFill>
              </a:rPr>
              <a:t>www.iglesiaciudadmeridiana.org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Presentación6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MIPresentación6</Template>
  <TotalTime>34</TotalTime>
  <Words>19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Arial</vt:lpstr>
      <vt:lpstr>MIPresentación6</vt:lpstr>
      <vt:lpstr>Eran cien ovejas  que había en su rebaño. Eran cien  ovejas que amante él cuidó. Pero en una tarde,  al contarlas todas, le faltaba una y triste lloró.</vt:lpstr>
      <vt:lpstr>Las noventa y nueve  dejó en el aprisco y por la montaña a buscarla fue. La encontró gimiendo, temblando de frío. Limpió sus heridas,  la cargó en sus hombros y al redil volvió</vt:lpstr>
      <vt:lpstr>Esta misma historia, vuelve a repetirse hay aún ovejas que sin rumbo van. Con el alma rota,  van por los collados temblando de frío, vagando en el mundo sin Dios y sin luz.</vt:lpstr>
      <vt:lpstr>Pero todavía existen pastores que por la montaña  a buscarlas van y cuando las hallan las traen al camino al camino bueno la verdad y la vida que es Cristo el Señor.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NEW HORI</dc:creator>
  <cp:lastModifiedBy>NEW HORI</cp:lastModifiedBy>
  <cp:revision>4</cp:revision>
  <dcterms:created xsi:type="dcterms:W3CDTF">2009-01-12T14:38:18Z</dcterms:created>
  <dcterms:modified xsi:type="dcterms:W3CDTF">2009-01-12T15:12:36Z</dcterms:modified>
</cp:coreProperties>
</file>