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BA49-981E-4429-BA20-379E6A158433}" type="datetimeFigureOut">
              <a:rPr lang="es-ES" smtClean="0"/>
              <a:pPr/>
              <a:t>01/11/2008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F727-3A50-4C60-967B-684661337F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boque con pasare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357818" y="6072206"/>
            <a:ext cx="3600448" cy="528640"/>
          </a:xfrm>
        </p:spPr>
        <p:txBody>
          <a:bodyPr>
            <a:normAutofit/>
          </a:bodyPr>
          <a:lstStyle/>
          <a:p>
            <a:r>
              <a:rPr lang="es-ES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www.iglesiaciudadmeridiana.org</a:t>
            </a:r>
            <a:endParaRPr lang="es-ES" sz="1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42910" y="642918"/>
            <a:ext cx="7500990" cy="50167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 Black" pitchFamily="34" charset="0"/>
              </a:rPr>
              <a:t>//Hay momentos que las palabras no alcanzan</a:t>
            </a:r>
          </a:p>
          <a:p>
            <a:r>
              <a:rPr lang="es-ES" sz="4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 Black" pitchFamily="34" charset="0"/>
              </a:rPr>
              <a:t>Para decirte lo que siento por Ti mi buen Jesús.//</a:t>
            </a:r>
          </a:p>
          <a:p>
            <a:r>
              <a:rPr lang="es-ES" sz="4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 Black" pitchFamily="34" charset="0"/>
              </a:rPr>
              <a:t>//Yo te agradezco por todo </a:t>
            </a:r>
          </a:p>
          <a:p>
            <a:r>
              <a:rPr lang="es-ES" sz="4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 Black" pitchFamily="34" charset="0"/>
              </a:rPr>
              <a:t>Lo que hiciste, por todo</a:t>
            </a:r>
          </a:p>
          <a:p>
            <a:r>
              <a:rPr lang="es-ES" sz="40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 Black" pitchFamily="34" charset="0"/>
              </a:rPr>
              <a:t>Lo que haces, y todo lo que harás.//</a:t>
            </a:r>
            <a:endParaRPr lang="es-ES" sz="40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42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www.iglesiaciudadmeridiana.org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www.iglesiaciudadmeridiana.org</dc:title>
  <dc:creator>NEW HORI</dc:creator>
  <cp:lastModifiedBy>NEW HORI</cp:lastModifiedBy>
  <cp:revision>3</cp:revision>
  <dcterms:created xsi:type="dcterms:W3CDTF">2008-11-01T11:06:30Z</dcterms:created>
  <dcterms:modified xsi:type="dcterms:W3CDTF">2008-11-01T11:21:36Z</dcterms:modified>
</cp:coreProperties>
</file>