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4BA49-981E-4429-BA20-379E6A158433}" type="datetimeFigureOut">
              <a:rPr lang="es-ES" smtClean="0"/>
              <a:pPr/>
              <a:t>01/11/2008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3F727-3A50-4C60-967B-684661337FB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4BA49-981E-4429-BA20-379E6A158433}" type="datetimeFigureOut">
              <a:rPr lang="es-ES" smtClean="0"/>
              <a:pPr/>
              <a:t>01/11/2008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3F727-3A50-4C60-967B-684661337FB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4BA49-981E-4429-BA20-379E6A158433}" type="datetimeFigureOut">
              <a:rPr lang="es-ES" smtClean="0"/>
              <a:pPr/>
              <a:t>01/11/2008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3F727-3A50-4C60-967B-684661337FB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4BA49-981E-4429-BA20-379E6A158433}" type="datetimeFigureOut">
              <a:rPr lang="es-ES" smtClean="0"/>
              <a:pPr/>
              <a:t>01/11/2008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3F727-3A50-4C60-967B-684661337FB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4BA49-981E-4429-BA20-379E6A158433}" type="datetimeFigureOut">
              <a:rPr lang="es-ES" smtClean="0"/>
              <a:pPr/>
              <a:t>01/11/2008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3F727-3A50-4C60-967B-684661337FB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4BA49-981E-4429-BA20-379E6A158433}" type="datetimeFigureOut">
              <a:rPr lang="es-ES" smtClean="0"/>
              <a:pPr/>
              <a:t>01/11/2008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3F727-3A50-4C60-967B-684661337FB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4BA49-981E-4429-BA20-379E6A158433}" type="datetimeFigureOut">
              <a:rPr lang="es-ES" smtClean="0"/>
              <a:pPr/>
              <a:t>01/11/2008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3F727-3A50-4C60-967B-684661337FB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4BA49-981E-4429-BA20-379E6A158433}" type="datetimeFigureOut">
              <a:rPr lang="es-ES" smtClean="0"/>
              <a:pPr/>
              <a:t>01/11/2008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3F727-3A50-4C60-967B-684661337FB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4BA49-981E-4429-BA20-379E6A158433}" type="datetimeFigureOut">
              <a:rPr lang="es-ES" smtClean="0"/>
              <a:pPr/>
              <a:t>01/11/2008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3F727-3A50-4C60-967B-684661337FB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4BA49-981E-4429-BA20-379E6A158433}" type="datetimeFigureOut">
              <a:rPr lang="es-ES" smtClean="0"/>
              <a:pPr/>
              <a:t>01/11/2008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3F727-3A50-4C60-967B-684661337FB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4BA49-981E-4429-BA20-379E6A158433}" type="datetimeFigureOut">
              <a:rPr lang="es-ES" smtClean="0"/>
              <a:pPr/>
              <a:t>01/11/2008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3F727-3A50-4C60-967B-684661337FB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14BA49-981E-4429-BA20-379E6A158433}" type="datetimeFigureOut">
              <a:rPr lang="es-ES" smtClean="0"/>
              <a:pPr/>
              <a:t>01/11/2008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83F727-3A50-4C60-967B-684661337FB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boque con pasarel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4 Título"/>
          <p:cNvSpPr>
            <a:spLocks noGrp="1"/>
          </p:cNvSpPr>
          <p:nvPr>
            <p:ph type="ctrTitle"/>
          </p:nvPr>
        </p:nvSpPr>
        <p:spPr>
          <a:xfrm>
            <a:off x="5357818" y="6072206"/>
            <a:ext cx="3600448" cy="528640"/>
          </a:xfrm>
        </p:spPr>
        <p:txBody>
          <a:bodyPr>
            <a:normAutofit/>
          </a:bodyPr>
          <a:lstStyle/>
          <a:p>
            <a:r>
              <a:rPr lang="es-ES" sz="1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www.iglesiaciudadmeridiana.org</a:t>
            </a:r>
            <a:endParaRPr lang="es-ES" sz="18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642910" y="642918"/>
            <a:ext cx="7500990" cy="5016758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sz="4000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outerShdw blurRad="38100" dist="38100" dir="2700000" algn="ctr" rotWithShape="0">
                    <a:schemeClr val="tx1"/>
                  </a:outerShdw>
                </a:effectLst>
                <a:latin typeface="Arial Black" pitchFamily="34" charset="0"/>
              </a:rPr>
              <a:t>//Hay momentos que las palabras no alcanzan</a:t>
            </a:r>
          </a:p>
          <a:p>
            <a:r>
              <a:rPr lang="es-ES" sz="4000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outerShdw blurRad="38100" dist="38100" dir="2700000" algn="ctr" rotWithShape="0">
                    <a:schemeClr val="tx1"/>
                  </a:outerShdw>
                </a:effectLst>
                <a:latin typeface="Arial Black" pitchFamily="34" charset="0"/>
              </a:rPr>
              <a:t>Para decirte lo que siento por Ti mi buen Jesús.//</a:t>
            </a:r>
          </a:p>
          <a:p>
            <a:r>
              <a:rPr lang="es-ES" sz="4000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outerShdw blurRad="38100" dist="38100" dir="2700000" algn="ctr" rotWithShape="0">
                    <a:schemeClr val="tx1"/>
                  </a:outerShdw>
                </a:effectLst>
                <a:latin typeface="Arial Black" pitchFamily="34" charset="0"/>
              </a:rPr>
              <a:t>//Yo te agradezco por todo </a:t>
            </a:r>
          </a:p>
          <a:p>
            <a:r>
              <a:rPr lang="es-ES" sz="4000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outerShdw blurRad="38100" dist="38100" dir="2700000" algn="ctr" rotWithShape="0">
                    <a:schemeClr val="tx1"/>
                  </a:outerShdw>
                </a:effectLst>
                <a:latin typeface="Arial Black" pitchFamily="34" charset="0"/>
              </a:rPr>
              <a:t>Lo que hiciste, por todo</a:t>
            </a:r>
          </a:p>
          <a:p>
            <a:r>
              <a:rPr lang="es-ES" sz="4000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outerShdw blurRad="38100" dist="38100" dir="2700000" algn="ctr" rotWithShape="0">
                    <a:schemeClr val="tx1"/>
                  </a:outerShdw>
                </a:effectLst>
                <a:latin typeface="Arial Black" pitchFamily="34" charset="0"/>
              </a:rPr>
              <a:t>Lo que haces, y todo lo que harás.//</a:t>
            </a:r>
            <a:endParaRPr lang="es-ES" sz="4000" dirty="0">
              <a:ln>
                <a:solidFill>
                  <a:schemeClr val="tx1"/>
                </a:solidFill>
              </a:ln>
              <a:solidFill>
                <a:srgbClr val="FFFF00"/>
              </a:solidFill>
              <a:effectLst>
                <a:outerShdw blurRad="38100" dist="38100" dir="2700000" algn="ctr" rotWithShape="0">
                  <a:schemeClr val="tx1"/>
                </a:outerShdw>
              </a:effectLst>
              <a:latin typeface="Arial Black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42</Words>
  <Application>Microsoft Office PowerPoint</Application>
  <PresentationFormat>Presentación en pantalla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www.iglesiaciudadmeridiana.org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www.iglesiaciudadmeridiana.org</dc:title>
  <dc:creator>NEW HORI</dc:creator>
  <cp:lastModifiedBy>NEW HORI</cp:lastModifiedBy>
  <cp:revision>3</cp:revision>
  <dcterms:created xsi:type="dcterms:W3CDTF">2008-11-01T11:06:30Z</dcterms:created>
  <dcterms:modified xsi:type="dcterms:W3CDTF">2008-11-01T11:21:36Z</dcterms:modified>
</cp:coreProperties>
</file>